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8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9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139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8085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4206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7022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783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82216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4469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21503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8308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748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5405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800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87337-5EA6-44E7-8C3F-470FBD277B1C}" type="datetimeFigureOut">
              <a:rPr lang="en-AU" smtClean="0"/>
              <a:t>14/06/2019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0352E-086D-4F82-9136-5189DD7DFBAA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4792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9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eo.travelwithus.com/media/image/holy_land2_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Hung Doan\Pictures\hinh cut\chua nhin 2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24" y="49057"/>
            <a:ext cx="3899274" cy="3308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ung Doan\Pictures\hinh cut\sai di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" y="3759137"/>
            <a:ext cx="5278283" cy="30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3848" y="14244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  <a:r>
              <a:rPr lang="en-AU" sz="3200" baseline="30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</a:t>
            </a:r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Sunday in Ordinary Time  Year C</a:t>
            </a:r>
          </a:p>
        </p:txBody>
      </p:sp>
      <p:sp>
        <p:nvSpPr>
          <p:cNvPr id="6" name="Rectangle 5"/>
          <p:cNvSpPr/>
          <p:nvPr/>
        </p:nvSpPr>
        <p:spPr>
          <a:xfrm>
            <a:off x="3203848" y="1164946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Nhật 14 Thường Niên Năm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2" name="Rectangle 1"/>
          <p:cNvSpPr/>
          <p:nvPr/>
        </p:nvSpPr>
        <p:spPr>
          <a:xfrm>
            <a:off x="5342332" y="5445224"/>
            <a:ext cx="3801668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>
                <a:solidFill>
                  <a:schemeClr val="bg1"/>
                </a:solidFill>
              </a:rPr>
              <a:t>07/07/2019</a:t>
            </a:r>
          </a:p>
          <a:p>
            <a:pPr algn="ctr"/>
            <a:r>
              <a:rPr lang="en-US" sz="2000" dirty="0" err="1">
                <a:solidFill>
                  <a:schemeClr val="bg1"/>
                </a:solidFill>
              </a:rPr>
              <a:t>Hùng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Phương</a:t>
            </a:r>
            <a:r>
              <a:rPr lang="en-US" sz="2000" dirty="0">
                <a:solidFill>
                  <a:schemeClr val="bg1"/>
                </a:solidFill>
              </a:rPr>
              <a:t> &amp; Thanh </a:t>
            </a:r>
            <a:r>
              <a:rPr lang="en-US" sz="2000" dirty="0" err="1">
                <a:solidFill>
                  <a:schemeClr val="bg1"/>
                </a:solidFill>
              </a:rPr>
              <a:t>Quảng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thực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hiện</a:t>
            </a:r>
            <a:endParaRPr lang="en-AU" sz="2000" dirty="0"/>
          </a:p>
        </p:txBody>
      </p:sp>
    </p:spTree>
    <p:extLst>
      <p:ext uri="{BB962C8B-B14F-4D97-AF65-F5344CB8AC3E}">
        <p14:creationId xmlns:p14="http://schemas.microsoft.com/office/powerpoint/2010/main" val="22692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1448" y="4303455"/>
            <a:ext cx="70960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ở lại nhà ấy,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người ta cho ăn uống thức gì, thì anh em dùng thức đó, vì làm thợ thì đáng được trả công. Đừng đi hết nhà nọ đến nhà kia.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74441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Stay in the same house, taking what food and drink they have to offer, for the labourer deserves his wages; do not move from house to house.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0"/>
            <a:ext cx="5364088" cy="4032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061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7704" y="5085184"/>
            <a:ext cx="7236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bất cứ thành nào mà được người ta tiếp đón, thì cứ ăn những gì người ta dọn cho anh em.</a:t>
            </a:r>
            <a:endParaRPr lang="en-A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" y="188640"/>
            <a:ext cx="233975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Whenever you go into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town where they make you welcome, eat what is set before you.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0"/>
            <a:ext cx="6804248" cy="513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8853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6296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 chữa những người đau yếu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thành, và nói với họ: "Triều Đại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Thiên Chúa đã đến gần các ông."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76256" y="183187"/>
            <a:ext cx="22677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Cure those in it who are sick, and say, “The kingdom of God is very near to you.” </a:t>
            </a: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5492"/>
            <a:ext cx="6888560" cy="513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4249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702" y="5137252"/>
            <a:ext cx="8856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vào bất cứ thành nào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 người ta không tiếp đón,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anh em ra các quảng trường mà nói: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417899" y="116632"/>
            <a:ext cx="2546589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whenever you enter a town and they do not make you welcome, go out into its streets and say, 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17899" cy="479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190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82" y="4321334"/>
            <a:ext cx="662473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"Ngay cả bụi trong thành các ông dính chân chúng tôi, chúng tôi cũng xin giũ trả lại các ông. Tuy nhiên các ông phải biết điều này: Triều Đại Thiên Chúa đã đến gần."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1818" y="195823"/>
            <a:ext cx="239467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“We wipe off the very dust of your town that clings to our feet, and leave it with you. Yet be sure of this: the kingdom of God is very near.” </a:t>
            </a:r>
          </a:p>
        </p:txBody>
      </p:sp>
      <p:pic>
        <p:nvPicPr>
          <p:cNvPr id="12290" name="Picture 2" descr="http://www.eborg2.com/BibleNT/42-Luke/Jesus-Luke-1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69"/>
            <a:ext cx="6375760" cy="429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6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35696" y="5085184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Thầy nói cho anh em hay: trong ngày ấy, thành Xơ-đôm còn được xử khoan hồng hơn thành đó."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5" y="188640"/>
            <a:ext cx="172819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tell you, that on that day it will not go as hard with Sodom as with that town.’</a:t>
            </a:r>
          </a:p>
        </p:txBody>
      </p:sp>
      <p:pic>
        <p:nvPicPr>
          <p:cNvPr id="13314" name="Picture 2" descr="http://www.eborg2.com/BibleNT/42-Luke/Jesus-Luke-1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45" y="0"/>
            <a:ext cx="7192155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05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04" y="4509120"/>
            <a:ext cx="66466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 Bảy Mươi Hai trở về,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hớn hở nói: "Thưa Thầy, nghe đến danh Thầy, cả ma quỷ cũng phải khuất phục chúng con."</a:t>
            </a:r>
            <a:endParaRPr lang="en-AU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46648" y="21932"/>
            <a:ext cx="249735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seventy-two came back rejoicing. ‘Lord,’ they said, ‘even the devils submit to us when we use your name.’ </a:t>
            </a:r>
          </a:p>
        </p:txBody>
      </p:sp>
      <p:pic>
        <p:nvPicPr>
          <p:cNvPr id="14340" name="Picture 4" descr="http://www.eborg2.com/BibleNT/42-Luke/Jesus-Luke-0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32"/>
            <a:ext cx="6646648" cy="448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930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533464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Giê-su bảo các ông: "Thầy đã thấy Xa-tan như một tia chớp từ trời sa xuống.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37777"/>
            <a:ext cx="87849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said to them, ‘I watched Satan fall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like lightning from heaven. </a:t>
            </a:r>
          </a:p>
        </p:txBody>
      </p:sp>
      <p:pic>
        <p:nvPicPr>
          <p:cNvPr id="4" name="Picture 2" descr="http://www.eborg2.com/BibleNT/42-Luke/Jesus-Luke-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08650"/>
            <a:ext cx="6258589" cy="423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1053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82577" y="4211196"/>
            <a:ext cx="62371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Đây, Thầy đã ban cho anh em quyền năng để đạp lên rắn rết, bọ cạp và mọi thế lực Kẻ Thù, mà chẳng có gì làm hại được anh em.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08520" y="12613"/>
            <a:ext cx="30153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Yes, I have given you power to tread underfoot serpents and scorpions and the whole strength of the enemy; nothing shall ever hurt you.</a:t>
            </a:r>
          </a:p>
        </p:txBody>
      </p:sp>
      <p:pic>
        <p:nvPicPr>
          <p:cNvPr id="15364" name="Picture 4" descr="http://www.eborg2.com/BibleNT/42-Luke/Jesus-Luke-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840" y="-6830"/>
            <a:ext cx="6227898" cy="419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605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712955"/>
            <a:ext cx="9036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 nhiên, anh em chớ mừng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 quỷ thần phải khuất phục anh em, nhưng hãy mừng vì tên anh em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 được ghi trên trời.“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….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88640"/>
            <a:ext cx="269979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Yet do not rejoice that the spirits submit to you; rejoice rather that your names are written in heaven.’</a:t>
            </a:r>
          </a:p>
        </p:txBody>
      </p:sp>
      <p:pic>
        <p:nvPicPr>
          <p:cNvPr id="17410" name="Picture 2" descr="http://www.eborg2.com/BibleNT/42-Luke/Jesus-Luke-0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000"/>
            <a:ext cx="6434395" cy="434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5191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96"/>
            <a:ext cx="9201150" cy="686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Hung Doan\Pictures\hinh cut\sai di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430" y="4312013"/>
            <a:ext cx="4336570" cy="25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C:\Users\Hung Doan\Pictures\hinh cut\chua sai di.tif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5096486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475" y="-10796"/>
            <a:ext cx="3136201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72228" y="188640"/>
            <a:ext cx="3424694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0000"/>
                </a:solidFill>
              </a:rPr>
              <a:t>Gospel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Luke</a:t>
            </a:r>
          </a:p>
          <a:p>
            <a:pPr algn="ctr"/>
            <a:r>
              <a:rPr lang="en-AU" sz="3200" b="1" dirty="0">
                <a:solidFill>
                  <a:srgbClr val="FF0000"/>
                </a:solidFill>
              </a:rPr>
              <a:t>10:1-12.17-20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Phúc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Âm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  <a:r>
              <a:rPr lang="en-AU" sz="3200" b="1" dirty="0" err="1">
                <a:solidFill>
                  <a:srgbClr val="FFFF00"/>
                </a:solidFill>
              </a:rPr>
              <a:t>theo</a:t>
            </a:r>
            <a:r>
              <a:rPr lang="en-AU" sz="32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3200" b="1" dirty="0" err="1">
                <a:solidFill>
                  <a:srgbClr val="FFFF00"/>
                </a:solidFill>
              </a:rPr>
              <a:t>Thánh</a:t>
            </a:r>
            <a:r>
              <a:rPr lang="en-AU" sz="3200" b="1" dirty="0">
                <a:solidFill>
                  <a:srgbClr val="FFFF00"/>
                </a:solidFill>
              </a:rPr>
              <a:t> Lu-ca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10:1-12.17-20</a:t>
            </a:r>
          </a:p>
        </p:txBody>
      </p:sp>
    </p:spTree>
    <p:extLst>
      <p:ext uri="{BB962C8B-B14F-4D97-AF65-F5344CB8AC3E}">
        <p14:creationId xmlns:p14="http://schemas.microsoft.com/office/powerpoint/2010/main" val="1443438206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1.trekearth.com/photos/99375/phptjmtwmp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5" y="0"/>
            <a:ext cx="91456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3848" y="14244"/>
            <a:ext cx="58326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Fourteenth Sunday in Ordinary Time  Year C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6051" y="980728"/>
            <a:ext cx="44682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Nhật 14 Thường Niên Năm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pic>
        <p:nvPicPr>
          <p:cNvPr id="5124" name="Picture 4" descr="C:\Users\Hung Doan\Pictures\hinh cut\New Folder (2)\chua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0" y="188640"/>
            <a:ext cx="4427537" cy="536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Hung Doan\Pictures\hinh cut\sai di.tif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9137"/>
            <a:ext cx="5278283" cy="309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0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journeystotheeast.com/images/holy-land-mountai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ung Doan\Pictures\hinh cut\chua sai di 1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5580112" cy="487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ung Doan\Pictures\hinh cut\sai di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1" y="3138540"/>
            <a:ext cx="6335343" cy="371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39952" y="14244"/>
            <a:ext cx="48965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Fourteenth Sunday in Ordinary Time  Year C</a:t>
            </a:r>
          </a:p>
        </p:txBody>
      </p:sp>
      <p:sp>
        <p:nvSpPr>
          <p:cNvPr id="3" name="Rectangle 2"/>
          <p:cNvSpPr/>
          <p:nvPr/>
        </p:nvSpPr>
        <p:spPr>
          <a:xfrm>
            <a:off x="4572000" y="1006016"/>
            <a:ext cx="43924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Chúa Nhật 14 Thường Niên Năm </a:t>
            </a:r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77911270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462" y="4653136"/>
            <a:ext cx="90364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ấy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Chúa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 định bảy mươi hai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môn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đệ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khác, và sai các ông cứ từng hai người một đi trước, vào tất cả các thành, các nơi mà chính Người sẽ đến.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0679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Lord appointed seventy-two others and sent them out ahead of him, in pairs, to all the towns and places he himself was to visit.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0696"/>
            <a:ext cx="5073014" cy="384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431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7744" y="6201478"/>
            <a:ext cx="4536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bảo các ông: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42849" y="116632"/>
            <a:ext cx="36808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said to them: </a:t>
            </a:r>
          </a:p>
        </p:txBody>
      </p:sp>
      <p:pic>
        <p:nvPicPr>
          <p:cNvPr id="2050" name="Picture 2" descr="http://www.eborg2.com/BibleNT/42-Luke/Jesus-Luke-150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56822"/>
            <a:ext cx="8064896" cy="544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431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869160"/>
            <a:ext cx="8870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 </a:t>
            </a:r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thợ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gặt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ít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mùa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gặt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sai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thợ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gặt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lúa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AU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-108520" y="116632"/>
            <a:ext cx="321604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harvest is rich but the labourers are few, so ask the Lord of the harvest to send labourers to his harvest.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524" y="-9091"/>
            <a:ext cx="6036475" cy="4518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431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5174689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 em hãy ra đi.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 Thầy sai anh em đi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 chiên con đi vào giữa bầy sói.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6512" y="89505"/>
            <a:ext cx="24101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off now, but remember, I am sending you out like lambs among wolves. 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600" y="0"/>
            <a:ext cx="6805477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4313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157192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Đừng mang theo túi tiền,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bao bị, giày dép.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đừng chào hỏi ai dọc đường.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06" y="188640"/>
            <a:ext cx="240335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Carry no purse, no haversack, no sandals. Salute no one on the road.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206" y="0"/>
            <a:ext cx="6697711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56957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06" y="5081487"/>
            <a:ext cx="91355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 bất cứ nhà nào,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 tiên hãy nói: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"Bình an cho nhà này!"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60232" y="260648"/>
            <a:ext cx="227716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Whatever house you go into, let your first words be, “Peace to this house!” 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" y="4357"/>
            <a:ext cx="6699648" cy="507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837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93" y="4725144"/>
            <a:ext cx="91546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ở đó, có ai đáng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hưởng bình an, thì bình an của anh em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ở lại với người ấy; bằng không </a:t>
            </a:r>
            <a:endParaRPr lang="en-US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 bình an đó sẽ trở lại với anh em.</a:t>
            </a:r>
            <a:endParaRPr lang="en-AU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72200" y="116632"/>
            <a:ext cx="2664296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if a man of peace lives there, your peace will go and rest on him; if not, it will come back to you. 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05" y="-35416"/>
            <a:ext cx="6315803" cy="476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336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864</Words>
  <Application>Microsoft Office PowerPoint</Application>
  <PresentationFormat>On-screen Show (4:3)</PresentationFormat>
  <Paragraphs>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Doan</dc:creator>
  <cp:lastModifiedBy>Anthony Nguyen</cp:lastModifiedBy>
  <cp:revision>37</cp:revision>
  <dcterms:created xsi:type="dcterms:W3CDTF">2016-01-07T05:16:44Z</dcterms:created>
  <dcterms:modified xsi:type="dcterms:W3CDTF">2019-06-13T19:37:06Z</dcterms:modified>
</cp:coreProperties>
</file>